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0"/>
  </p:notesMasterIdLst>
  <p:handoutMasterIdLst>
    <p:handoutMasterId r:id="rId261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17" r:id="rId250"/>
    <p:sldId id="518" r:id="rId251"/>
    <p:sldId id="519" r:id="rId252"/>
    <p:sldId id="520" r:id="rId253"/>
    <p:sldId id="521" r:id="rId254"/>
    <p:sldId id="522" r:id="rId255"/>
    <p:sldId id="523" r:id="rId256"/>
    <p:sldId id="524" r:id="rId257"/>
    <p:sldId id="525" r:id="rId258"/>
    <p:sldId id="526" r:id="rId25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presProps" Target="presProps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viewProps" Target="viewProp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theme" Target="theme/theme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tableStyles" Target="tableStyles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</a:t>
            </a:r>
            <a:r>
              <a:rPr lang="en-US" sz="4000"/>
              <a:t>ArchiMate Keyword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86978</TotalTime>
  <Words>10406</Words>
  <Application>Microsoft Office PowerPoint</Application>
  <PresentationFormat>Widescreen</PresentationFormat>
  <Paragraphs>2108</Paragraphs>
  <Slides>255</Slides>
  <Notes>253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255</vt:i4>
      </vt:variant>
    </vt:vector>
  </HeadingPairs>
  <TitlesOfParts>
    <vt:vector size="259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335</cp:revision>
  <dcterms:created xsi:type="dcterms:W3CDTF">2024-05-25T18:34:36Z</dcterms:created>
  <dcterms:modified xsi:type="dcterms:W3CDTF">2024-10-27T05:35:55Z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